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9" r:id="rId3"/>
    <p:sldId id="263" r:id="rId4"/>
    <p:sldId id="260" r:id="rId5"/>
    <p:sldId id="262" r:id="rId6"/>
    <p:sldId id="265" r:id="rId7"/>
    <p:sldId id="264" r:id="rId8"/>
    <p:sldId id="261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пожар6.jpg"/>
          <p:cNvPicPr>
            <a:picLocks noChangeAspect="1"/>
          </p:cNvPicPr>
          <p:nvPr/>
        </p:nvPicPr>
        <p:blipFill>
          <a:blip r:embed="rId2" cstate="print"/>
          <a:srcRect l="4893" t="10542" r="4592" b="12147"/>
          <a:stretch>
            <a:fillRect/>
          </a:stretch>
        </p:blipFill>
        <p:spPr>
          <a:xfrm>
            <a:off x="0" y="1268760"/>
            <a:ext cx="3549551" cy="4221088"/>
          </a:xfrm>
          <a:prstGeom prst="rect">
            <a:avLst/>
          </a:prstGeom>
          <a:ln w="76200">
            <a:solidFill>
              <a:srgbClr val="FF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Right"/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Прямоугольник 10"/>
          <p:cNvSpPr/>
          <p:nvPr/>
        </p:nvSpPr>
        <p:spPr>
          <a:xfrm>
            <a:off x="3347864" y="1412776"/>
            <a:ext cx="5796136" cy="2520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115616" y="1628800"/>
            <a:ext cx="7920880" cy="216024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</a:rPr>
              <a:t>                 </a:t>
            </a:r>
            <a: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Правила пожарной</a:t>
            </a:r>
            <a:b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 безопасности</a:t>
            </a:r>
            <a:endParaRPr lang="ru-RU" sz="4000" dirty="0">
              <a:ln w="28575"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лена\презентациии\пожар\1пожар.jpg"/>
          <p:cNvPicPr>
            <a:picLocks noChangeAspect="1" noChangeArrowheads="1"/>
          </p:cNvPicPr>
          <p:nvPr/>
        </p:nvPicPr>
        <p:blipFill>
          <a:blip r:embed="rId2" cstate="print"/>
          <a:srcRect b="22023"/>
          <a:stretch>
            <a:fillRect/>
          </a:stretch>
        </p:blipFill>
        <p:spPr bwMode="auto">
          <a:xfrm>
            <a:off x="179512" y="214313"/>
            <a:ext cx="8784975" cy="6383039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8784976" cy="9541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СОБЛЮДАЙ ПРАВИЛА</a:t>
            </a:r>
          </a:p>
          <a:p>
            <a:pPr algn="ctr"/>
            <a:r>
              <a:rPr lang="ru-RU" sz="2800" dirty="0" smtClean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ПОЖАРНОЙ БЕЗОПАСНОСТИ</a:t>
            </a:r>
            <a:endParaRPr lang="ru-RU" sz="2800" dirty="0">
              <a:ln w="28575">
                <a:solidFill>
                  <a:schemeClr val="tx1"/>
                </a:solidFill>
              </a:ln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6632"/>
            <a:ext cx="8777288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 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784975" cy="651788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 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16632"/>
            <a:ext cx="8777288" cy="6552728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856983" cy="6624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16632"/>
            <a:ext cx="8777287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150" y="188640"/>
            <a:ext cx="8780338" cy="6408712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6.jpg"/>
          <p:cNvPicPr>
            <a:picLocks noChangeAspect="1"/>
          </p:cNvPicPr>
          <p:nvPr/>
        </p:nvPicPr>
        <p:blipFill>
          <a:blip r:embed="rId2" cstate="print"/>
          <a:srcRect b="11010"/>
          <a:stretch>
            <a:fillRect/>
          </a:stretch>
        </p:blipFill>
        <p:spPr>
          <a:xfrm>
            <a:off x="107504" y="116632"/>
            <a:ext cx="8784976" cy="6624735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899592" y="188640"/>
            <a:ext cx="7128792" cy="6463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 w="38100"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ПРИ ПОЖАРЕ ЗВОНИ:</a:t>
            </a:r>
            <a:endParaRPr lang="ru-RU" sz="3600" dirty="0">
              <a:ln w="38100">
                <a:solidFill>
                  <a:srgbClr val="C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11</Words>
  <Application>Microsoft Office PowerPoint</Application>
  <PresentationFormat>Экран (4:3)</PresentationFormat>
  <Paragraphs>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            Правила пожарной                  безопасности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Правила пожарной            безопасности</dc:title>
  <dc:creator>НАДЕЖДА</dc:creator>
  <cp:lastModifiedBy>хлыстенкова</cp:lastModifiedBy>
  <cp:revision>7</cp:revision>
  <dcterms:created xsi:type="dcterms:W3CDTF">2014-06-29T19:48:46Z</dcterms:created>
  <dcterms:modified xsi:type="dcterms:W3CDTF">2014-07-02T14:23:19Z</dcterms:modified>
</cp:coreProperties>
</file>